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97" r:id="rId2"/>
    <p:sldId id="291" r:id="rId3"/>
    <p:sldId id="302" r:id="rId4"/>
    <p:sldId id="298" r:id="rId5"/>
    <p:sldId id="299" r:id="rId6"/>
    <p:sldId id="294" r:id="rId7"/>
    <p:sldId id="295" r:id="rId8"/>
    <p:sldId id="305" r:id="rId9"/>
    <p:sldId id="306" r:id="rId10"/>
    <p:sldId id="309" r:id="rId11"/>
    <p:sldId id="304" r:id="rId12"/>
    <p:sldId id="314" r:id="rId13"/>
    <p:sldId id="308" r:id="rId14"/>
    <p:sldId id="310" r:id="rId15"/>
    <p:sldId id="301" r:id="rId16"/>
    <p:sldId id="303" r:id="rId17"/>
    <p:sldId id="311" r:id="rId18"/>
    <p:sldId id="312" r:id="rId19"/>
    <p:sldId id="300" r:id="rId20"/>
    <p:sldId id="313" r:id="rId21"/>
    <p:sldId id="307" r:id="rId2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5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7267" autoAdjust="0"/>
  </p:normalViewPr>
  <p:slideViewPr>
    <p:cSldViewPr>
      <p:cViewPr varScale="1">
        <p:scale>
          <a:sx n="112" d="100"/>
          <a:sy n="112" d="100"/>
        </p:scale>
        <p:origin x="1482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DC2200-3E2A-4257-AC89-902913EFB279}" type="datetimeFigureOut">
              <a:rPr lang="nl-NL" smtClean="0"/>
              <a:t>11-2-2019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B825D4-3832-45BB-A8E7-CB1929B8BD2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46327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Type innovaties:</a:t>
            </a:r>
            <a:endParaRPr lang="en-US" altLang="nl-NL" dirty="0"/>
          </a:p>
          <a:p>
            <a:r>
              <a:rPr lang="en-US" altLang="nl-NL" dirty="0"/>
              <a:t>Incremental “</a:t>
            </a:r>
            <a:r>
              <a:rPr lang="en-US" altLang="nl-NL" dirty="0">
                <a:solidFill>
                  <a:srgbClr val="F00E08"/>
                </a:solidFill>
              </a:rPr>
              <a:t>do what we do better</a:t>
            </a:r>
            <a:r>
              <a:rPr lang="en-US" altLang="nl-NL" dirty="0"/>
              <a:t>”</a:t>
            </a:r>
          </a:p>
          <a:p>
            <a:endParaRPr lang="en-US" altLang="nl-NL" dirty="0"/>
          </a:p>
          <a:p>
            <a:r>
              <a:rPr lang="en-US" altLang="nl-NL" dirty="0"/>
              <a:t>Radical “</a:t>
            </a:r>
            <a:r>
              <a:rPr lang="en-US" altLang="nl-NL" dirty="0">
                <a:solidFill>
                  <a:srgbClr val="F00E08"/>
                </a:solidFill>
              </a:rPr>
              <a:t>do something different</a:t>
            </a:r>
            <a:r>
              <a:rPr lang="en-US" altLang="nl-NL" dirty="0"/>
              <a:t>”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825D4-3832-45BB-A8E7-CB1929B8BD2D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2056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Innovatie is verandering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825D4-3832-45BB-A8E7-CB1929B8BD2D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31091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Je moet dus durf tonen -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825D4-3832-45BB-A8E7-CB1929B8BD2D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697019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sorry zeggen</a:t>
            </a:r>
            <a:r>
              <a:rPr lang="nl-NL" baseline="0" dirty="0"/>
              <a:t> kan altijd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825D4-3832-45BB-A8E7-CB1929B8BD2D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06561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Vanuit een open – of </a:t>
            </a:r>
            <a:r>
              <a:rPr lang="nl-NL" dirty="0" err="1"/>
              <a:t>growth</a:t>
            </a:r>
            <a:r>
              <a:rPr lang="nl-NL" baseline="0" dirty="0"/>
              <a:t> </a:t>
            </a:r>
            <a:r>
              <a:rPr lang="nl-NL" baseline="0" dirty="0" err="1"/>
              <a:t>mindset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825D4-3832-45BB-A8E7-CB1929B8BD2D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64708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825D4-3832-45BB-A8E7-CB1929B8BD2D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396848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Innoveren</a:t>
            </a:r>
            <a:r>
              <a:rPr lang="nl-NL" baseline="0" dirty="0"/>
              <a:t> draait om veranderen – en dat is </a:t>
            </a:r>
            <a:r>
              <a:rPr lang="nl-NL" baseline="0" dirty="0" smtClean="0"/>
              <a:t>eng</a:t>
            </a:r>
          </a:p>
          <a:p>
            <a:r>
              <a:rPr lang="nl-NL" baseline="0" dirty="0" smtClean="0"/>
              <a:t>Dan terug redeneren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825D4-3832-45BB-A8E7-CB1929B8BD2D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567748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825D4-3832-45BB-A8E7-CB1929B8BD2D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34680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2"/>
          <p:cNvSpPr>
            <a:spLocks noGrp="1"/>
          </p:cNvSpPr>
          <p:nvPr>
            <p:ph type="body" sz="half" idx="1" hasCustomPrompt="1"/>
          </p:nvPr>
        </p:nvSpPr>
        <p:spPr>
          <a:xfrm>
            <a:off x="467544" y="1340768"/>
            <a:ext cx="8280920" cy="4525963"/>
          </a:xfrm>
        </p:spPr>
        <p:txBody>
          <a:bodyPr/>
          <a:lstStyle>
            <a:lvl1pPr>
              <a:defRPr sz="20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>
              <a:defRPr sz="1600"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>
              <a:defRPr sz="1400"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defRPr sz="1400"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nl-NL" dirty="0"/>
              <a:t>Klik om tekst toe te voegen</a:t>
            </a:r>
          </a:p>
        </p:txBody>
      </p:sp>
      <p:sp>
        <p:nvSpPr>
          <p:cNvPr id="5" name="Tijdelijke aanduiding voor titel 1"/>
          <p:cNvSpPr>
            <a:spLocks noGrp="1"/>
          </p:cNvSpPr>
          <p:nvPr>
            <p:ph type="title" hasCustomPrompt="1"/>
          </p:nvPr>
        </p:nvSpPr>
        <p:spPr>
          <a:xfrm>
            <a:off x="467544" y="72008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nl-NL" dirty="0"/>
              <a:t>Onderwerp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itel 1"/>
          <p:cNvSpPr>
            <a:spLocks noGrp="1"/>
          </p:cNvSpPr>
          <p:nvPr>
            <p:ph type="title" hasCustomPrompt="1"/>
          </p:nvPr>
        </p:nvSpPr>
        <p:spPr>
          <a:xfrm>
            <a:off x="467544" y="72008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nl-NL" dirty="0"/>
              <a:t>Onderwerp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kst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sz="half" idx="1" hasCustomPrompt="1"/>
          </p:nvPr>
        </p:nvSpPr>
        <p:spPr>
          <a:xfrm>
            <a:off x="467544" y="1340768"/>
            <a:ext cx="4038600" cy="4525963"/>
          </a:xfrm>
        </p:spPr>
        <p:txBody>
          <a:bodyPr/>
          <a:lstStyle>
            <a:lvl1pPr>
              <a:defRPr sz="20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>
              <a:defRPr sz="1600"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>
              <a:defRPr sz="1400"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defRPr sz="1400"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nl-NL" dirty="0"/>
              <a:t>Klik om tekst toe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4644008" y="1340768"/>
            <a:ext cx="4038600" cy="4525963"/>
          </a:xfrm>
        </p:spPr>
        <p:txBody>
          <a:bodyPr/>
          <a:lstStyle>
            <a:lvl1pPr>
              <a:defRPr sz="20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>
              <a:defRPr sz="1600"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>
              <a:defRPr sz="1400"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defRPr sz="1400"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nl-NL" dirty="0"/>
              <a:t>Klik om tekst toe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6" name="Tijdelijke aanduiding voor titel 1"/>
          <p:cNvSpPr>
            <a:spLocks noGrp="1"/>
          </p:cNvSpPr>
          <p:nvPr>
            <p:ph type="title" hasCustomPrompt="1"/>
          </p:nvPr>
        </p:nvSpPr>
        <p:spPr>
          <a:xfrm>
            <a:off x="467544" y="72008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nl-NL" dirty="0"/>
              <a:t>Onderwerp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kst en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sz="half" idx="1" hasCustomPrompt="1"/>
          </p:nvPr>
        </p:nvSpPr>
        <p:spPr>
          <a:xfrm>
            <a:off x="467544" y="1340768"/>
            <a:ext cx="4038600" cy="4525963"/>
          </a:xfrm>
        </p:spPr>
        <p:txBody>
          <a:bodyPr/>
          <a:lstStyle>
            <a:lvl1pPr>
              <a:defRPr sz="20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>
              <a:defRPr sz="1600"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>
              <a:defRPr sz="1400"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defRPr sz="1400"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nl-NL" dirty="0"/>
              <a:t>Klik om tekst toe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grafiek 3"/>
          <p:cNvSpPr>
            <a:spLocks noGrp="1"/>
          </p:cNvSpPr>
          <p:nvPr>
            <p:ph type="chart" sz="half" idx="2"/>
          </p:nvPr>
        </p:nvSpPr>
        <p:spPr>
          <a:xfrm>
            <a:off x="4644008" y="1340768"/>
            <a:ext cx="4038600" cy="4525963"/>
          </a:xfrm>
        </p:spPr>
        <p:txBody>
          <a:bodyPr/>
          <a:lstStyle>
            <a:lvl1pPr>
              <a:defRPr sz="200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nl-NL" noProof="0"/>
              <a:t>Klik op het pictogram als u een grafiek wilt toevoegen</a:t>
            </a:r>
            <a:endParaRPr lang="nl-NL" noProof="0" dirty="0"/>
          </a:p>
        </p:txBody>
      </p:sp>
      <p:sp>
        <p:nvSpPr>
          <p:cNvPr id="5" name="Tijdelijke aanduiding voor titel 1"/>
          <p:cNvSpPr>
            <a:spLocks noGrp="1"/>
          </p:cNvSpPr>
          <p:nvPr>
            <p:ph type="title" hasCustomPrompt="1"/>
          </p:nvPr>
        </p:nvSpPr>
        <p:spPr>
          <a:xfrm>
            <a:off x="467544" y="72008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nl-NL" dirty="0"/>
              <a:t>Onderwerp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twee objecten bov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quarter" idx="1" hasCustomPrompt="1"/>
          </p:nvPr>
        </p:nvSpPr>
        <p:spPr>
          <a:xfrm>
            <a:off x="467544" y="1340768"/>
            <a:ext cx="4038600" cy="2185988"/>
          </a:xfrm>
        </p:spPr>
        <p:txBody>
          <a:bodyPr/>
          <a:lstStyle>
            <a:lvl1pPr>
              <a:defRPr sz="20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>
              <a:defRPr sz="1600"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>
              <a:defRPr sz="1400"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defRPr sz="1400"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nl-NL" dirty="0"/>
              <a:t>Klik om tekst toe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2" hasCustomPrompt="1"/>
          </p:nvPr>
        </p:nvSpPr>
        <p:spPr>
          <a:xfrm>
            <a:off x="4644008" y="1340768"/>
            <a:ext cx="4038600" cy="2185988"/>
          </a:xfrm>
        </p:spPr>
        <p:txBody>
          <a:bodyPr/>
          <a:lstStyle>
            <a:lvl1pPr>
              <a:defRPr sz="20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>
              <a:defRPr sz="1600"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>
              <a:defRPr sz="1400"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defRPr sz="1400"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nl-NL" dirty="0"/>
              <a:t>Klik om tekst toe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half" idx="3" hasCustomPrompt="1"/>
          </p:nvPr>
        </p:nvSpPr>
        <p:spPr>
          <a:xfrm>
            <a:off x="467544" y="3645024"/>
            <a:ext cx="8229600" cy="2187575"/>
          </a:xfrm>
        </p:spPr>
        <p:txBody>
          <a:bodyPr/>
          <a:lstStyle>
            <a:lvl1pPr>
              <a:defRPr sz="20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>
              <a:defRPr sz="1600"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>
              <a:defRPr sz="1400"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defRPr sz="1400"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nl-NL" dirty="0"/>
              <a:t>Klik om tekst toe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6" name="Tijdelijke aanduiding voor titel 1"/>
          <p:cNvSpPr>
            <a:spLocks noGrp="1"/>
          </p:cNvSpPr>
          <p:nvPr>
            <p:ph type="title" hasCustomPrompt="1"/>
          </p:nvPr>
        </p:nvSpPr>
        <p:spPr>
          <a:xfrm>
            <a:off x="467544" y="72008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nl-NL" dirty="0"/>
              <a:t>Onderwerp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kst en illustra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sz="half" idx="1" hasCustomPrompt="1"/>
          </p:nvPr>
        </p:nvSpPr>
        <p:spPr>
          <a:xfrm>
            <a:off x="467544" y="1340768"/>
            <a:ext cx="4038600" cy="4525963"/>
          </a:xfrm>
        </p:spPr>
        <p:txBody>
          <a:bodyPr/>
          <a:lstStyle>
            <a:lvl1pPr>
              <a:defRPr sz="20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>
              <a:defRPr sz="1600"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>
              <a:defRPr sz="1400"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defRPr sz="1400"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nl-NL" dirty="0"/>
              <a:t>Klik om tekst toe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illustratie 3"/>
          <p:cNvSpPr>
            <a:spLocks noGrp="1"/>
          </p:cNvSpPr>
          <p:nvPr>
            <p:ph type="clipArt" sz="half" idx="2"/>
          </p:nvPr>
        </p:nvSpPr>
        <p:spPr>
          <a:xfrm>
            <a:off x="4644008" y="1340768"/>
            <a:ext cx="4038600" cy="4525963"/>
          </a:xfrm>
        </p:spPr>
        <p:txBody>
          <a:bodyPr/>
          <a:lstStyle>
            <a:lvl1pPr>
              <a:defRPr sz="200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nl-NL" noProof="0"/>
              <a:t>Klik op het pictogram als u een onlineafbeelding wilt toevoegen</a:t>
            </a:r>
            <a:endParaRPr lang="nl-NL" noProof="0" dirty="0"/>
          </a:p>
        </p:txBody>
      </p:sp>
      <p:sp>
        <p:nvSpPr>
          <p:cNvPr id="5" name="Tijdelijke aanduiding voor titel 1"/>
          <p:cNvSpPr>
            <a:spLocks noGrp="1"/>
          </p:cNvSpPr>
          <p:nvPr>
            <p:ph type="title" hasCustomPrompt="1"/>
          </p:nvPr>
        </p:nvSpPr>
        <p:spPr>
          <a:xfrm>
            <a:off x="467544" y="72008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nl-NL" dirty="0"/>
              <a:t>Onderwerp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175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Klik om het opmaakprofiel te bewerken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Klik om de opmaakprofielen van de modeltekst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5E5B46E3-E8E7-4F69-9F5A-647505CFB2B9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0" r:id="rId3"/>
    <p:sldLayoutId id="2147483661" r:id="rId4"/>
    <p:sldLayoutId id="2147483662" r:id="rId5"/>
    <p:sldLayoutId id="2147483663" r:id="rId6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ヒラギノ角ゴ Pro W3" charset="-128"/>
          <a:cs typeface="ヒラギノ角ゴ Pro W3" pitchFamily="-112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ヒラギノ角ゴ Pro W3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ヒラギノ角ゴ Pro W3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nl/url?sa=i&amp;rct=j&amp;q=&amp;esrc=s&amp;source=images&amp;cd=&amp;cad=rja&amp;uact=8&amp;ved=2ahUKEwj_j9vX3bPgAhWOPFAKHbjQBwkQjRx6BAgBEAU&amp;url=https%3A%2F%2Fwww.bewezeneffect.nl%2Fgouden-ingredient-2-de-stip-aan-de-horizon%2F&amp;psig=AOvVaw3yEx0PKtXC6hBGW12xvhf7&amp;ust=1549976212661693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bhc.nl/wp-content/uploads/Porter-breuk-PV.png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29725" cy="692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38200" y="2209800"/>
            <a:ext cx="7543800" cy="1828800"/>
          </a:xfrm>
        </p:spPr>
        <p:txBody>
          <a:bodyPr/>
          <a:lstStyle/>
          <a:p>
            <a:pPr algn="ctr">
              <a:buNone/>
            </a:pPr>
            <a:r>
              <a:rPr lang="nl-NL" sz="2400" dirty="0">
                <a:solidFill>
                  <a:schemeClr val="bg1"/>
                </a:solidFill>
              </a:rPr>
              <a:t>NVZ Regiobijeenkomst Arbeidsmarkt</a:t>
            </a:r>
          </a:p>
          <a:p>
            <a:pPr algn="ctr">
              <a:buNone/>
            </a:pPr>
            <a:endParaRPr lang="nl-NL" sz="2400" dirty="0">
              <a:solidFill>
                <a:schemeClr val="bg1"/>
              </a:solidFill>
            </a:endParaRPr>
          </a:p>
          <a:p>
            <a:pPr algn="ctr">
              <a:buNone/>
            </a:pPr>
            <a:r>
              <a:rPr lang="nl-NL" sz="1800" i="1" dirty="0">
                <a:solidFill>
                  <a:schemeClr val="bg1"/>
                </a:solidFill>
              </a:rPr>
              <a:t>Monique Kappert</a:t>
            </a:r>
          </a:p>
          <a:p>
            <a:pPr algn="ctr">
              <a:buNone/>
            </a:pPr>
            <a:r>
              <a:rPr lang="nl-NL" sz="1800" i="1" dirty="0">
                <a:solidFill>
                  <a:schemeClr val="bg1"/>
                </a:solidFill>
              </a:rPr>
              <a:t>Manager Kwaliteit &amp; Innovatie, Projectbureau</a:t>
            </a:r>
          </a:p>
          <a:p>
            <a:pPr algn="ctr">
              <a:buNone/>
            </a:pPr>
            <a:r>
              <a:rPr lang="nl-NL" sz="2400" dirty="0">
                <a:solidFill>
                  <a:schemeClr val="bg1"/>
                </a:solidFill>
              </a:rPr>
              <a:t/>
            </a:r>
            <a:br>
              <a:rPr lang="nl-NL" sz="2400" dirty="0">
                <a:solidFill>
                  <a:schemeClr val="bg1"/>
                </a:solidFill>
              </a:rPr>
            </a:br>
            <a:endParaRPr lang="nl-NL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947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Hoe innoveer je?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xmlns="" id="{0B0BDD45-E2C9-47EF-BE76-FC66FAC042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5890" y="1124744"/>
            <a:ext cx="6332220" cy="5036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3320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Hoe innoveer je?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xmlns="" id="{62CBCD46-AD03-43B5-A44C-17A662F88B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1110" y="2118360"/>
            <a:ext cx="6621780" cy="262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366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Hoe innoveer je?</a:t>
            </a:r>
          </a:p>
        </p:txBody>
      </p:sp>
      <p:pic>
        <p:nvPicPr>
          <p:cNvPr id="1026" name="Picture 2" descr="Afbeeldingsresultaat voor stip op horizon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268760"/>
            <a:ext cx="6310112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48805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Hoe innoveer je?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xmlns="" id="{7F55A0DF-7F6E-4C44-A3AE-7FCEC9DA8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640" y="1123950"/>
            <a:ext cx="6522720" cy="461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6784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Hoe innoveer je?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xmlns="" id="{C8DBD9DE-7D68-494B-A10C-C92C52402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404" y="1196752"/>
            <a:ext cx="6659880" cy="467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5231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Hoe innoveer je?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xmlns="" id="{8BE2AA4A-52E7-4808-8A06-6D57450DB0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500" y="1196752"/>
            <a:ext cx="5715000" cy="494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8374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xmlns="" id="{A13E010D-405B-4B47-8C81-A9CC9578CF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0580"/>
            <a:ext cx="9144000" cy="519684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Innovatie in Franciscus</a:t>
            </a:r>
          </a:p>
        </p:txBody>
      </p:sp>
      <p:pic>
        <p:nvPicPr>
          <p:cNvPr id="7" name="Afbeelding 6" descr="Porter breuk PV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935" y="2775904"/>
            <a:ext cx="1920225" cy="9997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51455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Innovatie in Franciscus</a:t>
            </a:r>
          </a:p>
        </p:txBody>
      </p:sp>
      <p:pic>
        <p:nvPicPr>
          <p:cNvPr id="5" name="Uitnodiging Week van de Innovatie 2017_versie Vlinder Innoveer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60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Innovatie in Franciscus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xmlns="" id="{B53742BD-0737-49A5-8D70-F982CCA698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230" y="980728"/>
            <a:ext cx="7749540" cy="505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0887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Innovatie in Franciscus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xmlns="" id="{4FB7AE38-5E8E-4329-B1D6-A30C57ADDE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052736"/>
            <a:ext cx="10188624" cy="5142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3262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Even voorstellen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xmlns="" id="{988B4B95-E945-44BA-BF14-F5F82F410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466" y="847833"/>
            <a:ext cx="2446020" cy="272796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xmlns="" id="{01D6A119-0718-4FBD-BF84-F63F54FCAD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5464" y="3566701"/>
            <a:ext cx="2682240" cy="2667000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xmlns="" id="{2CAC94DD-1457-462F-8745-17E24F3E74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7744" y="849773"/>
            <a:ext cx="2781300" cy="1813560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xmlns="" id="{CDA38B3E-A527-4F27-81D1-0185B95465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5279" y="815015"/>
            <a:ext cx="3954780" cy="437388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xmlns="" id="{B6644202-2A59-46FA-98FF-E16D7D5A38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5530" y="3147601"/>
            <a:ext cx="5882640" cy="3086100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xmlns="" id="{CBA942C6-6B22-44BA-B55A-79F4E4CEFC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77779" y="5385857"/>
            <a:ext cx="1866221" cy="614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64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Innovatie in Franciscus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xmlns="" id="{75690F8E-F125-4ECB-ABDA-EC2839F2FC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" y="1052736"/>
            <a:ext cx="8854440" cy="499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1695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xmlns="" id="{09A3DF98-3EB9-4FF5-B488-04EDDAF06F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7969" y="1672590"/>
            <a:ext cx="3716681" cy="370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0346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Wat is innovatie voor jullie?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is innovatie?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AFA1C7EF-C463-458B-ABD7-C3F7374ED5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32" y="1119629"/>
            <a:ext cx="4145280" cy="496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3069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is innovatie?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xmlns="" id="{C02F30F3-07DD-4376-8385-B3CE34B588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9840" y="1771650"/>
            <a:ext cx="4084320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6435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nl-NL" altLang="nl-NL" dirty="0"/>
              <a:t>Innovaties zijn nuttige vernieuwingen</a:t>
            </a:r>
          </a:p>
          <a:p>
            <a:endParaRPr lang="nl-NL" altLang="nl-NL" dirty="0"/>
          </a:p>
          <a:p>
            <a:r>
              <a:rPr lang="nl-NL" altLang="nl-NL" dirty="0"/>
              <a:t>Nuttig = gebruikers worden beter van de vernieuwing </a:t>
            </a:r>
          </a:p>
          <a:p>
            <a:endParaRPr lang="nl-NL" altLang="nl-NL" dirty="0"/>
          </a:p>
          <a:p>
            <a:r>
              <a:rPr lang="nl-NL" altLang="nl-NL" dirty="0"/>
              <a:t>Innovatie creëert </a:t>
            </a:r>
            <a:r>
              <a:rPr lang="nl-NL" altLang="nl-NL" dirty="0">
                <a:solidFill>
                  <a:srgbClr val="FF0000"/>
                </a:solidFill>
              </a:rPr>
              <a:t>waarde</a:t>
            </a:r>
            <a:r>
              <a:rPr lang="nl-NL" altLang="nl-NL" dirty="0"/>
              <a:t> voor de klanten maakt de vorige oplossing obsoleet</a:t>
            </a:r>
          </a:p>
          <a:p>
            <a:endParaRPr lang="nl-NL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is innovatie?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xmlns="" id="{237C4DD6-05C3-4258-B84A-C51E04C2C2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1237" y="3414972"/>
            <a:ext cx="5151120" cy="2644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2027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is innovatie?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9EBBEDB0-3DC7-4D61-A647-5A64960FC8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30" y="1124744"/>
            <a:ext cx="8892540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4516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Hoe innoveer je?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xmlns="" id="{AF55FBF6-C55F-49D6-8096-BF9E2720AB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7310" y="1124744"/>
            <a:ext cx="6469380" cy="5006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5322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Hoe innoveer je?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xmlns="" id="{014154DC-1170-4ACC-98FA-6DDD7AB59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9264" y="1124744"/>
            <a:ext cx="3566160" cy="5036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9107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Hoe innoveer je?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xmlns="" id="{EBED9638-8084-4B74-B82D-66706E58ED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1124744"/>
            <a:ext cx="8229600" cy="507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300439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presentatie - kopie">
  <a:themeElements>
    <a:clrScheme name="Franciscu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30713"/>
      </a:accent1>
      <a:accent2>
        <a:srgbClr val="63B32E"/>
      </a:accent2>
      <a:accent3>
        <a:srgbClr val="164178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Vlietlan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Vlietlan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ietland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ietland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ietland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ietland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ietland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ietland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ietland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ietland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ietland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ietland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ietland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Franciscus Presentatie Sjabloon</Template>
  <TotalTime>2186</TotalTime>
  <Words>166</Words>
  <Application>Microsoft Office PowerPoint</Application>
  <PresentationFormat>Diavoorstelling (4:3)</PresentationFormat>
  <Paragraphs>48</Paragraphs>
  <Slides>21</Slides>
  <Notes>8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21</vt:i4>
      </vt:variant>
    </vt:vector>
  </HeadingPairs>
  <TitlesOfParts>
    <vt:vector size="27" baseType="lpstr">
      <vt:lpstr>ＭＳ Ｐゴシック</vt:lpstr>
      <vt:lpstr>Arial</vt:lpstr>
      <vt:lpstr>Calibri</vt:lpstr>
      <vt:lpstr>Verdana</vt:lpstr>
      <vt:lpstr>ヒラギノ角ゴ Pro W3</vt:lpstr>
      <vt:lpstr>Powerpointpresentatie - kopie</vt:lpstr>
      <vt:lpstr>PowerPoint-presentatie</vt:lpstr>
      <vt:lpstr>Even voorstellen</vt:lpstr>
      <vt:lpstr>Wat is innovatie?</vt:lpstr>
      <vt:lpstr>Wat is innovatie?</vt:lpstr>
      <vt:lpstr>Wat is innovatie?</vt:lpstr>
      <vt:lpstr>Wat is innovatie?</vt:lpstr>
      <vt:lpstr>Hoe innoveer je?</vt:lpstr>
      <vt:lpstr>Hoe innoveer je?</vt:lpstr>
      <vt:lpstr>Hoe innoveer je?</vt:lpstr>
      <vt:lpstr>Hoe innoveer je?</vt:lpstr>
      <vt:lpstr>Hoe innoveer je?</vt:lpstr>
      <vt:lpstr>Hoe innoveer je?</vt:lpstr>
      <vt:lpstr>Hoe innoveer je?</vt:lpstr>
      <vt:lpstr>Hoe innoveer je?</vt:lpstr>
      <vt:lpstr>Hoe innoveer je?</vt:lpstr>
      <vt:lpstr>Innovatie in Franciscus</vt:lpstr>
      <vt:lpstr>Innovatie in Franciscus</vt:lpstr>
      <vt:lpstr>Innovatie in Franciscus</vt:lpstr>
      <vt:lpstr>Innovatie in Franciscus</vt:lpstr>
      <vt:lpstr>Innovatie in Franciscus</vt:lpstr>
      <vt:lpstr>PowerPoint-presentatie</vt:lpstr>
    </vt:vector>
  </TitlesOfParts>
  <Company>SFVG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Holl, Yvette</dc:creator>
  <cp:lastModifiedBy>Kappert, Monique</cp:lastModifiedBy>
  <cp:revision>142</cp:revision>
  <dcterms:created xsi:type="dcterms:W3CDTF">2018-01-10T09:12:15Z</dcterms:created>
  <dcterms:modified xsi:type="dcterms:W3CDTF">2019-02-11T13:00:45Z</dcterms:modified>
</cp:coreProperties>
</file>